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62" r:id="rId3"/>
    <p:sldId id="264" r:id="rId4"/>
    <p:sldId id="265" r:id="rId5"/>
    <p:sldId id="266" r:id="rId6"/>
    <p:sldId id="267" r:id="rId7"/>
    <p:sldId id="273" r:id="rId8"/>
    <p:sldId id="268" r:id="rId9"/>
    <p:sldId id="276" r:id="rId10"/>
    <p:sldId id="277" r:id="rId11"/>
    <p:sldId id="283" r:id="rId12"/>
    <p:sldId id="278" r:id="rId13"/>
    <p:sldId id="279" r:id="rId14"/>
    <p:sldId id="280" r:id="rId15"/>
    <p:sldId id="281" r:id="rId16"/>
    <p:sldId id="282" r:id="rId17"/>
    <p:sldId id="269" r:id="rId18"/>
    <p:sldId id="271" r:id="rId19"/>
    <p:sldId id="257" r:id="rId20"/>
    <p:sldId id="274" r:id="rId21"/>
    <p:sldId id="275" r:id="rId22"/>
    <p:sldId id="285" r:id="rId23"/>
    <p:sldId id="28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96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0482B-DE7E-4A69-911A-3F26610870C4}" type="datetimeFigureOut">
              <a:rPr lang="ru-RU" smtClean="0"/>
              <a:pPr/>
              <a:t>22.01.2020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646143-B9C7-45F1-A4F5-4DCC2707FA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310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310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36C5910C-6C0C-43C6-96AD-45CB4E5542A4}" type="slidenum">
              <a:rPr lang="ru-RU" altLang="ru-RU"/>
              <a:pPr/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054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BBAF03BA-7359-4672-92A7-7CAA134551E2}" type="slidenum">
              <a:rPr lang="ru-RU" altLang="ru-RU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941426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6D9B-B701-443D-AA2F-46CE5399DCFE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E896-8550-4EDC-A1AA-4583FEBA3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38458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6D9B-B701-443D-AA2F-46CE5399DCFE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E896-8550-4EDC-A1AA-4583FEBA3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6336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6D9B-B701-443D-AA2F-46CE5399DCFE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E896-8550-4EDC-A1AA-4583FEBA3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65657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6D9B-B701-443D-AA2F-46CE5399DCFE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E896-8550-4EDC-A1AA-4583FEBA3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6796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6D9B-B701-443D-AA2F-46CE5399DCFE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E896-8550-4EDC-A1AA-4583FEBA3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1275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6D9B-B701-443D-AA2F-46CE5399DCFE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E896-8550-4EDC-A1AA-4583FEBA3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67656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6D9B-B701-443D-AA2F-46CE5399DCFE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E896-8550-4EDC-A1AA-4583FEBA3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71767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6D9B-B701-443D-AA2F-46CE5399DCFE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E896-8550-4EDC-A1AA-4583FEBA3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64004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6D9B-B701-443D-AA2F-46CE5399DCFE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E896-8550-4EDC-A1AA-4583FEBA3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1223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6D9B-B701-443D-AA2F-46CE5399DCFE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E896-8550-4EDC-A1AA-4583FEBA3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481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E6D9B-B701-443D-AA2F-46CE5399DCFE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ECE896-8550-4EDC-A1AA-4583FEBA3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53875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E6D9B-B701-443D-AA2F-46CE5399DCFE}" type="datetimeFigureOut">
              <a:rPr lang="en-US" smtClean="0"/>
              <a:pPr/>
              <a:t>1/22/2020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ECE896-8550-4EDC-A1AA-4583FEBA333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72496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1110;&#1085;&#1090;&#1077;&#1083;&#1077;&#1082;&#1090;%20&#1091;&#1082;&#1088;&#1072;&#1111;&#1085;&#1080;\&#1055;&#1088;&#1086;%20&#1055;&#1088;&#1086;&#1077;&#1082;&#1090;%20'&#1030;&#1085;&#1090;&#1077;&#1083;&#1077;&#1082;&#1090;%20&#1059;&#1082;&#1088;&#1072;&#1111;&#1085;&#1080;'.mp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Ð¨ÐºÐ¾Ð»Ð° â6, ÐÐ¸ÑÑÑÐ¸Ð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82836" cy="321359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72146" y="1191491"/>
            <a:ext cx="7910946" cy="5666509"/>
          </a:xfrm>
        </p:spPr>
        <p:txBody>
          <a:bodyPr>
            <a:noAutofit/>
          </a:bodyPr>
          <a:lstStyle/>
          <a:p>
            <a: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4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досвіду </a:t>
            </a:r>
            <a:b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впровадження </a:t>
            </a:r>
            <a:b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проектної діяльності в</a:t>
            </a:r>
            <a:b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Опорному закладі Пирятинська загальноосвітня школа І-ІІІ ступенів №6</a:t>
            </a:r>
            <a:b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Пирятинської міської ради</a:t>
            </a:r>
            <a:b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Полтавської області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678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72075" y="0"/>
            <a:ext cx="6654272" cy="33360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1319"/>
          <a:stretch/>
        </p:blipFill>
        <p:spPr>
          <a:xfrm>
            <a:off x="251195" y="3315302"/>
            <a:ext cx="6009429" cy="354269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39635" y="0"/>
            <a:ext cx="32419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Поточний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ремонт харчоблоку, система очистки води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407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58982"/>
          </a:xfrm>
        </p:spPr>
        <p:txBody>
          <a:bodyPr/>
          <a:lstStyle/>
          <a:p>
            <a:pPr algn="ctr"/>
            <a:r>
              <a:rPr lang="uk-UA" b="1" dirty="0" smtClean="0"/>
              <a:t>Ремонт актової зали - їдальні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873" y="655422"/>
            <a:ext cx="4944687" cy="371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7556" y="643982"/>
            <a:ext cx="4683176" cy="3512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4885" y="4157700"/>
            <a:ext cx="3600400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6455600" y="3641453"/>
            <a:ext cx="2687784" cy="3745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herzoi\фото\ремонти заклади\816251370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5194" y="637308"/>
            <a:ext cx="10780907" cy="599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39636" y="187841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Заміна огорожі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46719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4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27"/>
          <a:stretch/>
        </p:blipFill>
        <p:spPr bwMode="auto">
          <a:xfrm>
            <a:off x="2649132" y="-6249"/>
            <a:ext cx="6378947" cy="6864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64754" y="180256"/>
            <a:ext cx="43983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Встановлення нових котлів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610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pyriatyn.org.ua/data/photomanager/1213790777_bi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3301"/>
            <a:ext cx="7756217" cy="436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pyriatyn.org.ua/data/photomanager/1695039655_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2745" y="2420888"/>
            <a:ext cx="6799255" cy="4437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Картинки по запросу шкільний автобу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0877" y="3302"/>
            <a:ext cx="4551124" cy="241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Картинки по запросу шкільний автобус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403" y="4105589"/>
            <a:ext cx="3784093" cy="2770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22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44" y="3294929"/>
            <a:ext cx="5759356" cy="356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8401" y="0"/>
            <a:ext cx="4947462" cy="314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5" descr="http://pyriatyn.org.ua/data/photomanager/1387296256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7240" y="2"/>
            <a:ext cx="5508827" cy="313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7" descr="http://pyriatyn.org.ua/data/photomanager/139684272_bi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26" r="18269" b="6927"/>
          <a:stretch>
            <a:fillRect/>
          </a:stretch>
        </p:blipFill>
        <p:spPr bwMode="auto">
          <a:xfrm>
            <a:off x="6218728" y="3131127"/>
            <a:ext cx="5045017" cy="372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TextBox 1"/>
          <p:cNvSpPr txBox="1">
            <a:spLocks noChangeArrowheads="1"/>
          </p:cNvSpPr>
          <p:nvPr/>
        </p:nvSpPr>
        <p:spPr bwMode="auto">
          <a:xfrm>
            <a:off x="637308" y="6381750"/>
            <a:ext cx="106402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uk-UA" altLang="en-US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Спортивний майданчик зі штучним покриттям</a:t>
            </a:r>
            <a:endParaRPr lang="en-US" altLang="en-US" sz="2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02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218" y="420543"/>
            <a:ext cx="8271164" cy="1325563"/>
          </a:xfrm>
        </p:spPr>
        <p:txBody>
          <a:bodyPr>
            <a:normAutofit/>
          </a:bodyPr>
          <a:lstStyle/>
          <a:p>
            <a:pPr algn="ctr"/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Встановлено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антивандальний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силовий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майданчик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Школа\Desktop\Фото матеріалка\20200122_1043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28144" y="1825625"/>
            <a:ext cx="7735712" cy="4351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5A62~1\AppData\Local\Temp\Rar$DIa0.823\DSCN7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381" y="1066799"/>
            <a:ext cx="4488873" cy="3366655"/>
          </a:xfrm>
          <a:prstGeom prst="rect">
            <a:avLst/>
          </a:prstGeom>
          <a:noFill/>
        </p:spPr>
      </p:pic>
      <p:pic>
        <p:nvPicPr>
          <p:cNvPr id="2051" name="Picture 3" descr="C:\Users\5A62~1\AppData\Local\Temp\Rar$DIa0.471\DSCN70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2182" y="1091046"/>
            <a:ext cx="4585854" cy="343939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1205345" y="334879"/>
            <a:ext cx="9781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Нова Українська школа</a:t>
            </a:r>
            <a:endParaRPr lang="ru-RU" sz="2400" b="1" dirty="0"/>
          </a:p>
        </p:txBody>
      </p:sp>
      <p:pic>
        <p:nvPicPr>
          <p:cNvPr id="2053" name="Picture 5" descr="C:\Users\5A62~1\AppData\Local\Temp\Rar$DIa0.922\DSCN70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35927" y="3685308"/>
            <a:ext cx="4461164" cy="30841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Програма</a:t>
            </a:r>
            <a:endParaRPr lang="ru-RU" dirty="0"/>
          </a:p>
        </p:txBody>
      </p:sp>
      <p:pic>
        <p:nvPicPr>
          <p:cNvPr id="4098" name="Picture 2" descr="C:\Users\5A62~1\AppData\Local\Temp\Rar$DIa0.765\DSCN7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102" y="246206"/>
            <a:ext cx="4512037" cy="6016049"/>
          </a:xfrm>
          <a:prstGeom prst="rect">
            <a:avLst/>
          </a:prstGeom>
          <a:noFill/>
        </p:spPr>
      </p:pic>
      <p:pic>
        <p:nvPicPr>
          <p:cNvPr id="4101" name="Picture 5" descr="C:\Users\5A62~1\AppData\Local\Temp\Rar$DIa0.176\DSCN56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1090" y="1132609"/>
            <a:ext cx="5915891" cy="443691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05345" y="334879"/>
            <a:ext cx="97813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/>
              <a:t>Програма </a:t>
            </a:r>
            <a:r>
              <a:rPr lang="uk-UA" sz="2400" b="1" dirty="0" err="1" smtClean="0"/>
              <a:t>“Шкільна</a:t>
            </a:r>
            <a:r>
              <a:rPr lang="uk-UA" sz="2400" b="1" dirty="0" smtClean="0"/>
              <a:t> </a:t>
            </a:r>
            <a:r>
              <a:rPr lang="uk-UA" sz="2400" b="1" dirty="0" err="1" smtClean="0"/>
              <a:t>парта”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32" y="3065077"/>
            <a:ext cx="5119460" cy="38395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547" y="2061459"/>
            <a:ext cx="4772299" cy="357922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74" y="257197"/>
            <a:ext cx="4811365" cy="3608524"/>
          </a:xfrm>
        </p:spPr>
      </p:pic>
      <p:sp>
        <p:nvSpPr>
          <p:cNvPr id="6" name="Прямоугольник 5"/>
          <p:cNvSpPr/>
          <p:nvPr/>
        </p:nvSpPr>
        <p:spPr>
          <a:xfrm>
            <a:off x="5278582" y="251751"/>
            <a:ext cx="64700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/>
              <a:t>Проект 2016 р. </a:t>
            </a:r>
            <a:r>
              <a:rPr lang="uk-UA" sz="3600" b="1" dirty="0" err="1" smtClean="0"/>
              <a:t>“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Файнбук</a:t>
            </a:r>
            <a:r>
              <a:rPr lang="uk-UA" sz="3600" b="1" dirty="0" err="1" smtClean="0"/>
              <a:t>”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00573" y="902915"/>
            <a:ext cx="65035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/>
              <a:t>Проект 2017 р. </a:t>
            </a:r>
            <a:r>
              <a:rPr lang="uk-UA" sz="3600" b="1" dirty="0" err="1" smtClean="0"/>
              <a:t>“Голос</a:t>
            </a:r>
            <a:r>
              <a:rPr lang="uk-UA" sz="3600" b="1" dirty="0" smtClean="0"/>
              <a:t> </a:t>
            </a:r>
            <a:r>
              <a:rPr lang="uk-UA" sz="3600" b="1" dirty="0" err="1" smtClean="0"/>
              <a:t>школи”</a:t>
            </a:r>
            <a:endParaRPr lang="uk-UA" sz="3600" b="1" dirty="0" smtClean="0"/>
          </a:p>
          <a:p>
            <a:r>
              <a:rPr lang="uk-UA" sz="3600" b="1" dirty="0" smtClean="0"/>
              <a:t>Проект 2018 р. </a:t>
            </a:r>
            <a:r>
              <a:rPr lang="uk-UA" sz="3600" b="1" dirty="0" err="1" smtClean="0"/>
              <a:t>“Клас</a:t>
            </a:r>
            <a:r>
              <a:rPr lang="uk-UA" sz="3600" b="1" dirty="0" smtClean="0"/>
              <a:t> моєї </a:t>
            </a:r>
            <a:r>
              <a:rPr lang="uk-UA" sz="3600" b="1" dirty="0" err="1" smtClean="0"/>
              <a:t>мрії”</a:t>
            </a:r>
            <a:endParaRPr lang="uk-UA" sz="3600" b="1" dirty="0" smtClean="0"/>
          </a:p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Проект 2019 р.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“Мистецький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простір”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1673" y="5680365"/>
            <a:ext cx="64700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smtClean="0"/>
              <a:t>Проект 2019 р. “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ХАМ</a:t>
            </a:r>
            <a:r>
              <a:rPr lang="uk-UA" sz="3600" b="1" dirty="0" smtClean="0"/>
              <a:t>” – Проект ШГБ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4246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9296"/>
            <a:ext cx="4985657" cy="373924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Кабінет англійської мови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5" y="1359296"/>
            <a:ext cx="4598127" cy="344859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947" y="4196443"/>
            <a:ext cx="3548743" cy="26615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6190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97000"/>
          </a:xfrm>
        </p:spPr>
        <p:txBody>
          <a:bodyPr>
            <a:normAutofit/>
          </a:bodyPr>
          <a:lstStyle/>
          <a:p>
            <a:pPr algn="ctr"/>
            <a:r>
              <a:rPr lang="uk-UA" altLang="ru-RU" b="1" smtClean="0"/>
              <a:t>Соціальний проект </a:t>
            </a:r>
            <a:br>
              <a:rPr lang="uk-UA" altLang="ru-RU" b="1" smtClean="0"/>
            </a:br>
            <a:r>
              <a:rPr lang="uk-UA" altLang="ru-RU" b="1" smtClean="0"/>
              <a:t>«Відкривай Україну»</a:t>
            </a:r>
            <a:endParaRPr lang="ru-RU" altLang="ru-RU" b="1" smtClean="0"/>
          </a:p>
        </p:txBody>
      </p:sp>
      <p:pic>
        <p:nvPicPr>
          <p:cNvPr id="24579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334434" y="1412876"/>
            <a:ext cx="3105151" cy="3103563"/>
          </a:xfrm>
        </p:spPr>
      </p:pic>
      <p:pic>
        <p:nvPicPr>
          <p:cNvPr id="24580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91551" y="1473200"/>
            <a:ext cx="3130549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8684" y="1412876"/>
            <a:ext cx="4163483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9667" y="4152900"/>
            <a:ext cx="4163484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9784" y="4179888"/>
            <a:ext cx="4563533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Объект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65167" y="3667126"/>
            <a:ext cx="3071284" cy="319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74771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25603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70151" y="3284538"/>
            <a:ext cx="6432549" cy="3217862"/>
          </a:xfrm>
        </p:spPr>
      </p:pic>
      <p:pic>
        <p:nvPicPr>
          <p:cNvPr id="2560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3934" y="87314"/>
            <a:ext cx="554143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384" y="80963"/>
            <a:ext cx="5568949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427020">
            <a:off x="7004051" y="3095626"/>
            <a:ext cx="4821767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1822690">
            <a:off x="374651" y="2816225"/>
            <a:ext cx="3094567" cy="174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344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365125"/>
            <a:ext cx="8215745" cy="5966402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/>
              <a:t>Участь </a:t>
            </a:r>
            <a:r>
              <a:rPr lang="uk-UA" b="1" dirty="0" smtClean="0"/>
              <a:t>в інноваційному освітньому проекті </a:t>
            </a:r>
            <a:r>
              <a:rPr lang="uk-UA" b="1" dirty="0" smtClean="0"/>
              <a:t>Всеукраїнського </a:t>
            </a:r>
            <a:r>
              <a:rPr lang="uk-UA" b="1" dirty="0" smtClean="0"/>
              <a:t>рівня за темою «Формування та оцінювання громадянських </a:t>
            </a:r>
            <a:r>
              <a:rPr lang="uk-UA" b="1" dirty="0" err="1" smtClean="0"/>
              <a:t>компетентностей</a:t>
            </a:r>
            <a:r>
              <a:rPr lang="uk-UA" b="1" dirty="0" smtClean="0"/>
              <a:t> в освітньому процесі на рівні базової середньої освіти»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Проект Інтелект України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Про Проект 'Інтелект України'.mp4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925782" y="1253836"/>
            <a:ext cx="8215745" cy="5243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12" y="3601729"/>
            <a:ext cx="4149634" cy="311222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53987" y="313508"/>
            <a:ext cx="3668486" cy="2155372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Кабінети інформатики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64" y="313509"/>
            <a:ext cx="4193179" cy="314488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301" y="3601729"/>
            <a:ext cx="4206242" cy="31546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5646" y="230233"/>
            <a:ext cx="4354285" cy="32657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4669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86" y="626460"/>
            <a:ext cx="4046069" cy="30345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Кабінет фізики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281" y="365125"/>
            <a:ext cx="4105776" cy="30793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83" y="3444457"/>
            <a:ext cx="4423955" cy="33179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9983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1269" y="365125"/>
            <a:ext cx="5786846" cy="132556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Кабінет географії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73" y="2768692"/>
            <a:ext cx="5034400" cy="37758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24" y="365125"/>
            <a:ext cx="5225989" cy="39194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1014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90754" y="406689"/>
            <a:ext cx="5253445" cy="1325563"/>
          </a:xfrm>
        </p:spPr>
        <p:txBody>
          <a:bodyPr>
            <a:norm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Кабінет біології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89" y="2291512"/>
            <a:ext cx="5414373" cy="40607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5" y="365125"/>
            <a:ext cx="5349240" cy="40119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7774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0654" y="374071"/>
            <a:ext cx="3897273" cy="3897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181" y="4330251"/>
            <a:ext cx="6055898" cy="2527749"/>
          </a:xfrm>
          <a:prstGeom prst="rect">
            <a:avLst/>
          </a:prstGeom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727" y="419900"/>
            <a:ext cx="7272388" cy="4267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33310" y="3812390"/>
            <a:ext cx="5084618" cy="3045610"/>
          </a:xfrm>
          <a:prstGeom prst="rect">
            <a:avLst/>
          </a:prstGeom>
        </p:spPr>
      </p:pic>
      <p:sp>
        <p:nvSpPr>
          <p:cNvPr id="130053" name="TextBox 1"/>
          <p:cNvSpPr txBox="1">
            <a:spLocks noChangeArrowheads="1"/>
          </p:cNvSpPr>
          <p:nvPr/>
        </p:nvSpPr>
        <p:spPr bwMode="auto">
          <a:xfrm>
            <a:off x="678873" y="382604"/>
            <a:ext cx="10958946" cy="79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1217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lnSpc>
                <a:spcPct val="95000"/>
              </a:lnSpc>
            </a:pP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Туалет для дітей з </a:t>
            </a:r>
            <a:r>
              <a:rPr lang="uk-UA" altLang="ru-RU" b="1" dirty="0" smtClean="0">
                <a:latin typeface="Times New Roman" pitchFamily="18" charset="0"/>
                <a:cs typeface="Times New Roman" pitchFamily="18" charset="0"/>
              </a:rPr>
              <a:t>особливими освітніми </a:t>
            </a: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потребами </a:t>
            </a:r>
            <a:r>
              <a:rPr lang="uk-UA" altLang="ru-RU" b="1" dirty="0" smtClean="0"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uk-UA" altLang="ru-RU" b="1" dirty="0">
                <a:latin typeface="Times New Roman" pitchFamily="18" charset="0"/>
                <a:cs typeface="Times New Roman" pitchFamily="18" charset="0"/>
              </a:rPr>
              <a:t>обладнано </a:t>
            </a:r>
            <a:r>
              <a:rPr lang="uk-UA" altLang="ru-RU" b="1" dirty="0" smtClean="0">
                <a:latin typeface="Times New Roman" pitchFamily="18" charset="0"/>
                <a:cs typeface="Times New Roman" pitchFamily="18" charset="0"/>
              </a:rPr>
              <a:t>рекреацію для дітей з ООП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008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5A62~1\AppData\Local\Temp\Rar$DIa0.637\DSCN70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727" y="170871"/>
            <a:ext cx="5029200" cy="6520874"/>
          </a:xfrm>
          <a:prstGeom prst="rect">
            <a:avLst/>
          </a:prstGeom>
          <a:noFill/>
        </p:spPr>
      </p:pic>
      <p:pic>
        <p:nvPicPr>
          <p:cNvPr id="1027" name="Picture 3" descr="C:\Users\5A62~1\AppData\Local\Temp\Rar$DIa0.169\DSCN7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3418" y="182417"/>
            <a:ext cx="5015346" cy="649547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65017" y="6123709"/>
            <a:ext cx="11236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Поточний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ремонт вхідного коридору та хореографічного залу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7968" y="-28762"/>
            <a:ext cx="6384032" cy="35910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859" r="12082"/>
          <a:stretch/>
        </p:blipFill>
        <p:spPr>
          <a:xfrm>
            <a:off x="0" y="3140968"/>
            <a:ext cx="6288021" cy="37470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46085"/>
            <a:ext cx="6266943" cy="35251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30144" y="3479071"/>
            <a:ext cx="5999989" cy="3374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84032" y="186978"/>
            <a:ext cx="56908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Ремонт даху Опорного закладу Пирятинської </a:t>
            </a:r>
            <a:r>
              <a:rPr lang="uk-UA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зш</a:t>
            </a:r>
            <a:r>
              <a:rPr lang="uk-UA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І-ІІІ ст. № 6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970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151</Words>
  <Application>Microsoft Office PowerPoint</Application>
  <PresentationFormat>Произвольный</PresentationFormat>
  <Paragraphs>28</Paragraphs>
  <Slides>23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З досвіду  впровадження  проектної діяльності в Опорному закладі Пирятинська загальноосвітня школа І-ІІІ ступенів №6 Пирятинської міської ради Полтавської області </vt:lpstr>
      <vt:lpstr>Кабінет англійської мови</vt:lpstr>
      <vt:lpstr>Кабінети інформатики</vt:lpstr>
      <vt:lpstr>Кабінет фізики</vt:lpstr>
      <vt:lpstr>Кабінет географії</vt:lpstr>
      <vt:lpstr>Кабінет біології</vt:lpstr>
      <vt:lpstr>Слайд 7</vt:lpstr>
      <vt:lpstr>Слайд 8</vt:lpstr>
      <vt:lpstr>Слайд 9</vt:lpstr>
      <vt:lpstr>Слайд 10</vt:lpstr>
      <vt:lpstr>Ремонт актової зали - їдальні</vt:lpstr>
      <vt:lpstr>Слайд 12</vt:lpstr>
      <vt:lpstr>Слайд 13</vt:lpstr>
      <vt:lpstr>Слайд 14</vt:lpstr>
      <vt:lpstr>Слайд 15</vt:lpstr>
      <vt:lpstr>Встановлено антивандальний силовий майданчик</vt:lpstr>
      <vt:lpstr>Слайд 17</vt:lpstr>
      <vt:lpstr>Програма</vt:lpstr>
      <vt:lpstr>Слайд 19</vt:lpstr>
      <vt:lpstr>Соціальний проект  «Відкривай Україну»</vt:lpstr>
      <vt:lpstr>Слайд 21</vt:lpstr>
      <vt:lpstr>Участь в інноваційному освітньому проекті Всеукраїнського рівня за темою «Формування та оцінювання громадянських компетентностей в освітньому процесі на рівні базової середньої освіти» </vt:lpstr>
      <vt:lpstr>Проект Інтелект України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Реалізація проектів громадського бюджету Опорного закладу Пирятинської загальноосвітньої школи І-ІІІ ступенів №6</dc:title>
  <dc:creator>User</dc:creator>
  <cp:lastModifiedBy>Школа</cp:lastModifiedBy>
  <cp:revision>30</cp:revision>
  <dcterms:created xsi:type="dcterms:W3CDTF">2018-08-28T06:23:18Z</dcterms:created>
  <dcterms:modified xsi:type="dcterms:W3CDTF">2020-01-22T13:17:53Z</dcterms:modified>
</cp:coreProperties>
</file>